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likarjun kumbar" userId="dc14b292461869de" providerId="LiveId" clId="{DBC4BC2C-8AF1-479C-9FF8-4DCD6E50F609}"/>
    <pc:docChg chg="delSld">
      <pc:chgData name="mallikarjun kumbar" userId="dc14b292461869de" providerId="LiveId" clId="{DBC4BC2C-8AF1-479C-9FF8-4DCD6E50F609}" dt="2025-05-05T04:35:03.808" v="1" actId="47"/>
      <pc:docMkLst>
        <pc:docMk/>
      </pc:docMkLst>
      <pc:sldChg chg="del">
        <pc:chgData name="mallikarjun kumbar" userId="dc14b292461869de" providerId="LiveId" clId="{DBC4BC2C-8AF1-479C-9FF8-4DCD6E50F609}" dt="2025-05-05T04:35:01.741" v="0" actId="47"/>
        <pc:sldMkLst>
          <pc:docMk/>
          <pc:sldMk cId="3313434208" sldId="260"/>
        </pc:sldMkLst>
      </pc:sldChg>
      <pc:sldChg chg="del">
        <pc:chgData name="mallikarjun kumbar" userId="dc14b292461869de" providerId="LiveId" clId="{DBC4BC2C-8AF1-479C-9FF8-4DCD6E50F609}" dt="2025-05-05T04:35:03.808" v="1" actId="47"/>
        <pc:sldMkLst>
          <pc:docMk/>
          <pc:sldMk cId="165750962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3F3-47C2-5670-5EAA-AE3CCD92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293D8-BEFE-EC00-9931-E31117E1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mallikarjun kumbar</cp:lastModifiedBy>
  <cp:revision>2</cp:revision>
  <dcterms:created xsi:type="dcterms:W3CDTF">2024-05-05T13:52:22Z</dcterms:created>
  <dcterms:modified xsi:type="dcterms:W3CDTF">2025-05-05T04:35:12Z</dcterms:modified>
</cp:coreProperties>
</file>